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  <a:srgbClr val="0432FF"/>
    <a:srgbClr val="521B93"/>
    <a:srgbClr val="4E8F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71" autoAdjust="0"/>
    <p:restoredTop sz="94672"/>
  </p:normalViewPr>
  <p:slideViewPr>
    <p:cSldViewPr snapToGrid="0" snapToObjects="1">
      <p:cViewPr>
        <p:scale>
          <a:sx n="100" d="100"/>
          <a:sy n="100" d="100"/>
        </p:scale>
        <p:origin x="-2346" y="-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259A6-4B66-4E41-B797-D3D901486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730A0B-FB68-7A45-B32E-F7C109094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70277-D626-4D4C-A2DC-4B025046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6DA2-59A6-D947-BF6D-4FE48043E74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DA118-BF47-D645-9B83-76F8B30EE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5BC8E-B1B0-6645-80A1-562FEB790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2D4F-EF93-D745-85E7-2C06318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2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41583-962C-CE43-9969-5306904F9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C85D4-B204-C74C-A188-6F5A19F67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C1AE8-BE0A-5A4D-B66F-CE4754539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6DA2-59A6-D947-BF6D-4FE48043E74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39E5D-E009-AA40-A936-FAB7A507A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2B4CB-33B9-4C4D-952B-FA28A77AD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2D4F-EF93-D745-85E7-2C06318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A36E75-D9CC-6849-85C3-674C106EA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1B62ED-8E57-A44D-8EEC-68EE410D9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76084-2BB7-BC41-9CBF-FFF19DE0F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6DA2-59A6-D947-BF6D-4FE48043E74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2C60B-8C95-9E49-811B-BCF37CFBF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1A05F-6688-384F-8A31-89FDE0DDC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2D4F-EF93-D745-85E7-2C06318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9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53E7-5796-064E-A5DA-7A926BEEC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0AB2B-750E-4649-A1D2-1E4854A5D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4D60B-E23F-F44B-A6DD-8BE2D441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6DA2-59A6-D947-BF6D-4FE48043E74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0B5FC-CD93-734F-B667-1D153DC31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65075-43D8-604F-8093-035823102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2D4F-EF93-D745-85E7-2C06318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8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90AD-AE29-8D43-8700-8C330D279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CF32A-8994-DD4C-A8AA-170DB58B2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605D3-FFE0-C048-8EAD-0878ABD2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6DA2-59A6-D947-BF6D-4FE48043E74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6FE97-3EA2-8048-A22B-7271DB234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43398-BE49-C34B-824D-CCE265BCC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2D4F-EF93-D745-85E7-2C06318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4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E238E-151E-7748-9D4B-EB49ADB41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47701-FD11-3749-A7DE-C30A27B373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3D84B-C71A-7E4A-BAAF-DA1E3679D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8BD57-9062-C241-AC7C-2F5777AF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6DA2-59A6-D947-BF6D-4FE48043E74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8534F-0932-294C-8522-6A5C9A5C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AF66A-7333-494E-B133-435BD81ED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2D4F-EF93-D745-85E7-2C06318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9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C1E07-8310-1B4B-88C8-F164F10ED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4F864-BEB6-2C44-A5EF-F36E9C1F0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3323E-4F58-1B49-B634-33D5FBC88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9F37A9-D798-F942-9CEF-63AE0EFF7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2F8CE7-51AA-CF42-A018-C814FB7C1A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30BB8E-F993-4546-9EF0-5D4AF0D64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6DA2-59A6-D947-BF6D-4FE48043E74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92FE76-68CB-EE4F-8715-4B15FB74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DC91E3-D011-2348-831D-0A3EFCD22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2D4F-EF93-D745-85E7-2C06318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1931-F93A-FF4D-8239-0884FC89F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12ACB4-4119-1741-BBBB-ADECDEE7E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6DA2-59A6-D947-BF6D-4FE48043E74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A865DB-0FD1-2248-BA52-C20BF14FA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24853B-CCB7-9247-A146-54A6943C8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2D4F-EF93-D745-85E7-2C06318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0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7EFB5C-E8FE-6B47-A67C-8F5E32253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6DA2-59A6-D947-BF6D-4FE48043E74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D483B2-8326-6B47-B625-D07128C4F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F5A2E-DCF2-924E-84F8-CF8C7862A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2D4F-EF93-D745-85E7-2C06318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5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F7FB-46CD-D34D-94E0-534C05A8A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C9E7-7D6B-234C-ADFA-858729F10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C477B-98C9-0141-B599-367E0303A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AB367-2F2E-7446-A3B9-8EE01D9B7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6DA2-59A6-D947-BF6D-4FE48043E74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B1730F-807A-974D-A65F-916F716D4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F4BE0-4BFA-B441-95FA-C1072B013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2D4F-EF93-D745-85E7-2C06318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3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29E2D-C387-AD42-81E7-6524E0F6F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97294E-95E8-734C-914A-8D233F1177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DB016C-BB59-C54A-9AE2-BB443927C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6DEE9-C628-514C-B04B-8BBF696C0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6DA2-59A6-D947-BF6D-4FE48043E74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343428-0AB3-744C-96F0-D35D47CC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5FB6E-2599-284B-B899-D7AFFDA6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2D4F-EF93-D745-85E7-2C06318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2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CB29B-8CA7-E547-9377-9AD000FEF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E4682-4579-1B43-8949-09CC414E3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89A17-4F89-B441-9EBE-0FA4CCA9E7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E6DA2-59A6-D947-BF6D-4FE48043E74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8CCDA-F58E-714D-AFF9-D85D597E4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B7A93-4854-7141-8767-CDD333DA2D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2D4F-EF93-D745-85E7-2C06318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0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9A96D-A0BE-8441-AABE-B3D2B7F29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908" y="121696"/>
            <a:ext cx="11483270" cy="309622"/>
          </a:xfrm>
        </p:spPr>
        <p:txBody>
          <a:bodyPr>
            <a:normAutofit/>
          </a:bodyPr>
          <a:lstStyle/>
          <a:p>
            <a:r>
              <a:rPr lang="en-US" sz="1400" b="1" dirty="0">
                <a:latin typeface="Gurmukhi MN" panose="02020600050405020304" pitchFamily="18" charset="0"/>
                <a:ea typeface="Brush Script MT" panose="03060802040406070304" pitchFamily="66" charset="-122"/>
                <a:cs typeface="Gurmukhi MN" panose="02020600050405020304" pitchFamily="18" charset="0"/>
              </a:rPr>
              <a:t>Hubbard Lesson Plans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B66B029-51A6-BD42-8683-3E46D9A11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605490"/>
              </p:ext>
            </p:extLst>
          </p:nvPr>
        </p:nvGraphicFramePr>
        <p:xfrm>
          <a:off x="265907" y="557572"/>
          <a:ext cx="11483269" cy="6179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459">
                  <a:extLst>
                    <a:ext uri="{9D8B030D-6E8A-4147-A177-3AD203B41FA5}">
                      <a16:colId xmlns:a16="http://schemas.microsoft.com/office/drawing/2014/main" val="2912805055"/>
                    </a:ext>
                  </a:extLst>
                </a:gridCol>
                <a:gridCol w="2208362">
                  <a:extLst>
                    <a:ext uri="{9D8B030D-6E8A-4147-A177-3AD203B41FA5}">
                      <a16:colId xmlns:a16="http://schemas.microsoft.com/office/drawing/2014/main" val="4212109895"/>
                    </a:ext>
                  </a:extLst>
                </a:gridCol>
                <a:gridCol w="2208362">
                  <a:extLst>
                    <a:ext uri="{9D8B030D-6E8A-4147-A177-3AD203B41FA5}">
                      <a16:colId xmlns:a16="http://schemas.microsoft.com/office/drawing/2014/main" val="1506478351"/>
                    </a:ext>
                  </a:extLst>
                </a:gridCol>
                <a:gridCol w="2208362">
                  <a:extLst>
                    <a:ext uri="{9D8B030D-6E8A-4147-A177-3AD203B41FA5}">
                      <a16:colId xmlns:a16="http://schemas.microsoft.com/office/drawing/2014/main" val="2763457813"/>
                    </a:ext>
                  </a:extLst>
                </a:gridCol>
                <a:gridCol w="2208362">
                  <a:extLst>
                    <a:ext uri="{9D8B030D-6E8A-4147-A177-3AD203B41FA5}">
                      <a16:colId xmlns:a16="http://schemas.microsoft.com/office/drawing/2014/main" val="3557043745"/>
                    </a:ext>
                  </a:extLst>
                </a:gridCol>
                <a:gridCol w="2208362">
                  <a:extLst>
                    <a:ext uri="{9D8B030D-6E8A-4147-A177-3AD203B41FA5}">
                      <a16:colId xmlns:a16="http://schemas.microsoft.com/office/drawing/2014/main" val="1226678594"/>
                    </a:ext>
                  </a:extLst>
                </a:gridCol>
              </a:tblGrid>
              <a:tr h="164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CLASS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Tuesday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Wednesday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Thursday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Friday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020824"/>
                  </a:ext>
                </a:extLst>
              </a:tr>
              <a:tr h="229939">
                <a:tc rowSpan="3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CP ENGLISH 9</a:t>
                      </a: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PERIODS: 1, 6, &amp; 8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Short Story Unit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Short Story Unit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Vocabulary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Vocabulary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468638"/>
                  </a:ext>
                </a:extLst>
              </a:tr>
              <a:tr h="5400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SCHOOL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Antonym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s due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“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Smuggler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” Sequencing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Sentences due; Survival Game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Bingo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Objective: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Vocabulary Test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558872"/>
                  </a:ext>
                </a:extLst>
              </a:tr>
              <a:tr h="72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Vocabulary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sentences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“Dang.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Game” p. 1-10 &amp; questions due Monday; x-word due Friday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x-word; Vocab Test;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Dang. Game p. 1-10 &amp; questions due Monday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Dang. Game p. 1-10 &amp; questions due Monday; finish story for Tuesday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776444"/>
                  </a:ext>
                </a:extLst>
              </a:tr>
              <a:tr h="255485">
                <a:tc rowSpan="3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PRA English 9</a:t>
                      </a: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Period 2 &amp; 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Lesson: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Short Story Unit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Short Story Unit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Short Story Unit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Lesson: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Short Story Unit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038319"/>
                  </a:ext>
                </a:extLst>
              </a:tr>
              <a:tr h="5448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SCHOOL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“The Smuggler”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finish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story; review vocabulary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Vocab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test; analyze “The Smugger”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“Smuggler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” sequencing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“The Smuggler” test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290351"/>
                  </a:ext>
                </a:extLst>
              </a:tr>
              <a:tr h="7401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Homework: 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vocabulary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test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“The Smuggler” test Friday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“The Smuggler” test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451744"/>
                  </a:ext>
                </a:extLst>
              </a:tr>
              <a:tr h="296342">
                <a:tc rowSpan="3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CP English 10</a:t>
                      </a: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Period 3</a:t>
                      </a: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Origin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Myths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Origin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Myths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Origin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Myths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Origin Myths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018633"/>
                  </a:ext>
                </a:extLst>
              </a:tr>
              <a:tr h="5644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SCHOOL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“Metamorphosis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” due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Origin Myths test; Big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Myth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Big Myth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Discuss individual myths; Compare/ Contrast essay planning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29734"/>
                  </a:ext>
                </a:extLst>
              </a:tr>
              <a:tr h="5921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Homework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Homework: 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Origin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Myth test “Genesis” &amp; “Metamorphosis”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Homework: 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Watch 3 myths on Big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Myth and complete myth charts on classroom for Friday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Watch 3 myths on Big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Myth and complete myth charts on classroom for Friday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plan for Compare/Contrast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Essay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FF">
                        <a:alpha val="4117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153403"/>
                  </a:ext>
                </a:extLst>
              </a:tr>
              <a:tr h="299284">
                <a:tc rowSpan="3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ACC ENGLISH 9 </a:t>
                      </a: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PERIOD 5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effectLst/>
                        </a:rPr>
                        <a:t>Antigone</a:t>
                      </a:r>
                      <a:endParaRPr lang="en-US" sz="10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effectLst/>
                        </a:rPr>
                        <a:t>Antigone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Lesson: </a:t>
                      </a:r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effectLst/>
                        </a:rPr>
                        <a:t>Antigone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effectLst/>
                        </a:rPr>
                        <a:t>Antigone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634350"/>
                  </a:ext>
                </a:extLst>
              </a:tr>
              <a:tr h="4730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Intro to Greeks Quiz &amp; Masks Due;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Prologos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Episode One discussion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Objective: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Episode Two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Objective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Vocab test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326015"/>
                  </a:ext>
                </a:extLst>
              </a:tr>
              <a:tr h="7401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Episode One; complete reading log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Test Friday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Homework :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Episode Two; complete reading log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Test Friday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Test Friday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Homework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000" b="0" smtClean="0">
                          <a:solidFill>
                            <a:schemeClr val="tx1"/>
                          </a:solidFill>
                          <a:effectLst/>
                        </a:rPr>
                        <a:t>Episode</a:t>
                      </a:r>
                      <a:r>
                        <a:rPr lang="en-US" sz="1000" b="0" baseline="0" smtClean="0">
                          <a:solidFill>
                            <a:schemeClr val="tx1"/>
                          </a:solidFill>
                          <a:effectLst/>
                        </a:rPr>
                        <a:t> Three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9706" marR="59706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1B9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8800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62365C2-B68F-2442-B37E-CB55D6DADF99}"/>
              </a:ext>
            </a:extLst>
          </p:cNvPr>
          <p:cNvSpPr txBox="1"/>
          <p:nvPr/>
        </p:nvSpPr>
        <p:spPr>
          <a:xfrm>
            <a:off x="265907" y="311747"/>
            <a:ext cx="11483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Sep. 2-6, </a:t>
            </a:r>
            <a:r>
              <a:rPr lang="en-US" sz="1200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99199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399</Words>
  <Application>Microsoft Office PowerPoint</Application>
  <PresentationFormat>Widescreen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SimSun</vt:lpstr>
      <vt:lpstr>Arial</vt:lpstr>
      <vt:lpstr>Brush Script MT</vt:lpstr>
      <vt:lpstr>Calibri</vt:lpstr>
      <vt:lpstr>Calibri Light</vt:lpstr>
      <vt:lpstr>Gurmukhi MN</vt:lpstr>
      <vt:lpstr>Office Theme</vt:lpstr>
      <vt:lpstr>Hubbard Lesson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Hubbard Lesson Plans</dc:title>
  <dc:creator>Microsoft Office User</dc:creator>
  <cp:lastModifiedBy>Hubbard, Martha</cp:lastModifiedBy>
  <cp:revision>13</cp:revision>
  <dcterms:created xsi:type="dcterms:W3CDTF">2019-08-15T20:22:56Z</dcterms:created>
  <dcterms:modified xsi:type="dcterms:W3CDTF">2019-08-30T17:41:20Z</dcterms:modified>
</cp:coreProperties>
</file>